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8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68" r:id="rId13"/>
    <p:sldId id="271" r:id="rId14"/>
    <p:sldId id="270" r:id="rId15"/>
    <p:sldId id="269" r:id="rId16"/>
    <p:sldId id="272" r:id="rId17"/>
    <p:sldId id="273" r:id="rId18"/>
    <p:sldId id="276" r:id="rId19"/>
    <p:sldId id="289" r:id="rId20"/>
    <p:sldId id="279" r:id="rId21"/>
    <p:sldId id="286" r:id="rId22"/>
    <p:sldId id="287" r:id="rId23"/>
    <p:sldId id="298" r:id="rId24"/>
    <p:sldId id="288" r:id="rId25"/>
    <p:sldId id="292" r:id="rId26"/>
    <p:sldId id="290" r:id="rId27"/>
    <p:sldId id="291" r:id="rId28"/>
    <p:sldId id="293" r:id="rId29"/>
    <p:sldId id="297" r:id="rId30"/>
    <p:sldId id="294" r:id="rId31"/>
    <p:sldId id="295" r:id="rId32"/>
    <p:sldId id="299" r:id="rId33"/>
    <p:sldId id="303" r:id="rId34"/>
    <p:sldId id="301" r:id="rId35"/>
    <p:sldId id="300" r:id="rId36"/>
    <p:sldId id="296" r:id="rId37"/>
    <p:sldId id="277" r:id="rId38"/>
    <p:sldId id="278" r:id="rId39"/>
    <p:sldId id="280" r:id="rId40"/>
    <p:sldId id="281" r:id="rId41"/>
    <p:sldId id="282" r:id="rId42"/>
    <p:sldId id="283" r:id="rId43"/>
    <p:sldId id="284" r:id="rId44"/>
    <p:sldId id="274" r:id="rId45"/>
    <p:sldId id="275" r:id="rId46"/>
    <p:sldId id="30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898" autoAdjust="0"/>
  </p:normalViewPr>
  <p:slideViewPr>
    <p:cSldViewPr>
      <p:cViewPr>
        <p:scale>
          <a:sx n="75" d="100"/>
          <a:sy n="75" d="100"/>
        </p:scale>
        <p:origin x="-2664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defead26-ba32-448c-9c57-f728dd309ed7&amp;url=http%3a%2f%2fpluralsight.com%2ftraining%2fCourses%2fDescription%2fioc-aspdotnet-mvc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Take</a:t>
            </a:r>
            <a:r>
              <a:rPr lang="en-GB" baseline="0" dirty="0" smtClean="0"/>
              <a:t> time to setup your environment –</a:t>
            </a:r>
          </a:p>
          <a:p>
            <a:endParaRPr lang="en-GB" baseline="0" dirty="0" smtClean="0"/>
          </a:p>
          <a:p>
            <a:r>
              <a:rPr lang="en-GB" baseline="0" dirty="0" smtClean="0"/>
              <a:t>Projects in a c:\dev  - put them on your </a:t>
            </a:r>
            <a:r>
              <a:rPr lang="en-GB" baseline="0" dirty="0" err="1" smtClean="0"/>
              <a:t>ssd</a:t>
            </a:r>
            <a:endParaRPr lang="en-GB" baseline="0" dirty="0" smtClean="0"/>
          </a:p>
          <a:p>
            <a:r>
              <a:rPr lang="en-GB" baseline="0" dirty="0" err="1" smtClean="0"/>
              <a:t>Startup</a:t>
            </a:r>
            <a:r>
              <a:rPr lang="en-GB" baseline="0" dirty="0" smtClean="0"/>
              <a:t> fast – empty </a:t>
            </a:r>
            <a:r>
              <a:rPr lang="en-GB" baseline="0" dirty="0" err="1" smtClean="0"/>
              <a:t>env</a:t>
            </a:r>
            <a:r>
              <a:rPr lang="en-GB" baseline="0" dirty="0" smtClean="0"/>
              <a:t> (or last opened is good too)</a:t>
            </a:r>
          </a:p>
          <a:p>
            <a:endParaRPr lang="en-GB" baseline="0" dirty="0" smtClean="0"/>
          </a:p>
          <a:p>
            <a:r>
              <a:rPr lang="en-GB" baseline="0" dirty="0" smtClean="0"/>
              <a:t>Keyboard shortcuts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ALT F J – open recent</a:t>
            </a:r>
          </a:p>
          <a:p>
            <a:r>
              <a:rPr lang="en-GB" baseline="0" dirty="0" smtClean="0"/>
              <a:t>ALT V P – view explorer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Right</a:t>
            </a:r>
            <a:r>
              <a:rPr lang="en-GB" baseline="0" dirty="0" smtClean="0"/>
              <a:t> click – add solution to source control</a:t>
            </a:r>
          </a:p>
          <a:p>
            <a:r>
              <a:rPr lang="en-GB" baseline="0" dirty="0" smtClean="0"/>
              <a:t>Do first commit</a:t>
            </a:r>
          </a:p>
          <a:p>
            <a:endParaRPr lang="en-GB" baseline="0" dirty="0" smtClean="0"/>
          </a:p>
          <a:p>
            <a:r>
              <a:rPr lang="en-GB" baseline="0" dirty="0" smtClean="0"/>
              <a:t>Github.com</a:t>
            </a:r>
          </a:p>
          <a:p>
            <a:r>
              <a:rPr lang="en-GB" baseline="0" dirty="0" err="1" smtClean="0"/>
              <a:t>Lastpass</a:t>
            </a:r>
            <a:r>
              <a:rPr lang="en-GB" baseline="0" dirty="0" smtClean="0"/>
              <a:t> – super easy!</a:t>
            </a:r>
          </a:p>
          <a:p>
            <a:endParaRPr lang="en-GB" baseline="0" dirty="0" smtClean="0"/>
          </a:p>
          <a:p>
            <a:r>
              <a:rPr lang="en-GB" baseline="0" dirty="0" smtClean="0"/>
              <a:t>Push to </a:t>
            </a:r>
            <a:r>
              <a:rPr lang="en-GB" baseline="0" dirty="0" err="1" smtClean="0"/>
              <a:t>github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Sourcetree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8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Testing is</a:t>
            </a:r>
            <a:r>
              <a:rPr lang="en-GB" baseline="0" dirty="0" smtClean="0"/>
              <a:t> great – saved my skin so many times..</a:t>
            </a:r>
          </a:p>
          <a:p>
            <a:r>
              <a:rPr lang="en-GB" baseline="0" dirty="0" smtClean="0"/>
              <a:t>Simple is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55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I started</a:t>
            </a:r>
            <a:r>
              <a:rPr lang="en-GB" baseline="0" dirty="0" smtClean="0"/>
              <a:t> a blog about 5.5 years ago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then though ProgramGood.net was a clever domain name title.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the blog turned into a dumping</a:t>
            </a:r>
            <a:r>
              <a:rPr lang="en-GB" baseline="0" dirty="0" smtClean="0"/>
              <a:t> ground of my ideas and searchable notes.</a:t>
            </a:r>
          </a:p>
          <a:p>
            <a:r>
              <a:rPr lang="en-GB" baseline="0" dirty="0" smtClean="0"/>
              <a:t>Handy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DasBlog</a:t>
            </a:r>
            <a:r>
              <a:rPr lang="en-GB" baseline="0" dirty="0" smtClean="0"/>
              <a:t> is the engine.. Doesn’t use a database.  Scott </a:t>
            </a:r>
            <a:r>
              <a:rPr lang="en-GB" baseline="0" dirty="0" err="1" smtClean="0"/>
              <a:t>Hanselman</a:t>
            </a:r>
            <a:r>
              <a:rPr lang="en-GB" baseline="0" dirty="0" smtClean="0"/>
              <a:t> was one of the contributors.  On a shared webhost for $4 per month I think.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http://www.programgood.net/2013/12/05/PublishWebsiteSiteToAzureFree.aspx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9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Starts of page 11 http://www.programgood.net/default,page,10.aspx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http://www.programgood.net/default,page,7.aspx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89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http://imar.spaanjaars.com/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9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‘coding every day’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</a:t>
            </a:r>
            <a:r>
              <a:rPr lang="en-GB" baseline="0" smtClean="0"/>
              <a:t>coding every day’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is using ASP.NET MVC in a current work project?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Who</a:t>
            </a:r>
            <a:r>
              <a:rPr lang="en-GB" baseline="0" dirty="0" smtClean="0"/>
              <a:t> has used it in the last 2 years for a work project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Launchy</a:t>
            </a:r>
            <a:r>
              <a:rPr lang="en-GB" dirty="0" smtClean="0"/>
              <a:t> – VS2013</a:t>
            </a:r>
          </a:p>
          <a:p>
            <a:r>
              <a:rPr lang="en-GB" dirty="0" smtClean="0"/>
              <a:t>Classic</a:t>
            </a:r>
            <a:r>
              <a:rPr lang="en-GB" baseline="0" dirty="0" smtClean="0"/>
              <a:t> Start Menu for Windows 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avesjokes.co.uk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mvc/tutorials/getting-started-with-ef-using-mvc/creating-an-entity-framework-data-model-for-an-asp-net-mvc-applicat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r>
              <a:rPr lang="en-GB" dirty="0" smtClean="0"/>
              <a:t>Demo site of talk:  </a:t>
            </a:r>
            <a:r>
              <a:rPr lang="en-GB" dirty="0" smtClean="0">
                <a:hlinkClick r:id="rId4"/>
              </a:rPr>
              <a:t>www.davesjokes.co.uk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0" y="548680"/>
            <a:ext cx="841851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17962"/>
            <a:ext cx="7010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043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to call the project…?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36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529609" cy="329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6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2" y="980728"/>
            <a:ext cx="816757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82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I’ve noticed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80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3416" y="1628800"/>
            <a:ext cx="54673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5760640" cy="708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683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" y="-23242"/>
            <a:ext cx="9100465" cy="561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63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improve?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2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346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12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Tech Used in Solution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Winter.Web.Tests</a:t>
            </a:r>
            <a:r>
              <a:rPr lang="en-GB" dirty="0" smtClean="0"/>
              <a:t> naming style</a:t>
            </a:r>
          </a:p>
          <a:p>
            <a:r>
              <a:rPr lang="en-GB" dirty="0" smtClean="0"/>
              <a:t>Unity.Mvc5 for </a:t>
            </a:r>
            <a:r>
              <a:rPr lang="en-GB" dirty="0" err="1" smtClean="0"/>
              <a:t>IoC</a:t>
            </a:r>
            <a:endParaRPr lang="en-GB" dirty="0" smtClean="0"/>
          </a:p>
          <a:p>
            <a:r>
              <a:rPr lang="en-GB" dirty="0" smtClean="0"/>
              <a:t>Generic Repository&lt;T&gt;</a:t>
            </a:r>
          </a:p>
          <a:p>
            <a:pPr lvl="1"/>
            <a:r>
              <a:rPr lang="en-GB" dirty="0" smtClean="0"/>
              <a:t>Unit tests with </a:t>
            </a:r>
            <a:r>
              <a:rPr lang="en-GB" dirty="0" err="1" smtClean="0"/>
              <a:t>FakeWinterDb</a:t>
            </a:r>
            <a:endParaRPr lang="en-GB" dirty="0" smtClean="0"/>
          </a:p>
          <a:p>
            <a:r>
              <a:rPr lang="en-GB" dirty="0" smtClean="0"/>
              <a:t>2 Projects – tests and web</a:t>
            </a:r>
          </a:p>
          <a:p>
            <a:r>
              <a:rPr lang="en-GB" dirty="0" smtClean="0"/>
              <a:t>EF6 Code First and migrations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66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http://www.programgood.net/content/binary/Windows-Live-Writer/WinterDay-3_999B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-180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12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>Employees</a:t>
            </a:r>
            <a:br>
              <a:rPr lang="en-GB" dirty="0" smtClean="0"/>
            </a:br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r>
              <a:rPr lang="en-GB" dirty="0" smtClean="0"/>
              <a:t>Financial Services (banks)</a:t>
            </a: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7721129" cy="229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 smtClean="0"/>
              <a:t>Complexity for the sake of it..?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593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258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MVP Since 2008</a:t>
            </a:r>
          </a:p>
          <a:p>
            <a:r>
              <a:rPr lang="en-GB" dirty="0" smtClean="0"/>
              <a:t>Awesome 10 part tutorial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737767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3717032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Very extensive 10 part tutorial using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6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272808" cy="66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81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Ninject</a:t>
            </a:r>
            <a:r>
              <a:rPr lang="en-GB" dirty="0" smtClean="0"/>
              <a:t> (and </a:t>
            </a:r>
            <a:r>
              <a:rPr lang="en-GB" dirty="0" err="1" smtClean="0"/>
              <a:t>StructureMap</a:t>
            </a:r>
            <a:r>
              <a:rPr lang="en-GB" dirty="0" smtClean="0"/>
              <a:t>) for </a:t>
            </a:r>
            <a:r>
              <a:rPr lang="en-GB" dirty="0" err="1" smtClean="0"/>
              <a:t>IoC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Domain Entities</a:t>
            </a:r>
          </a:p>
          <a:p>
            <a:r>
              <a:rPr lang="en-GB" dirty="0" smtClean="0"/>
              <a:t>Value Objects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403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620688"/>
            <a:ext cx="6552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Why Use N-Layers</a:t>
            </a:r>
          </a:p>
          <a:p>
            <a:r>
              <a:rPr lang="en-GB" dirty="0"/>
              <a:t>Testability</a:t>
            </a:r>
          </a:p>
          <a:p>
            <a:r>
              <a:rPr lang="en-GB" dirty="0"/>
              <a:t>Separation – make it easier to find where things are in large projects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 err="1"/>
              <a:t>dataaccess</a:t>
            </a:r>
            <a:r>
              <a:rPr lang="en-GB" dirty="0"/>
              <a:t>, business logic, UI</a:t>
            </a:r>
          </a:p>
          <a:p>
            <a:r>
              <a:rPr lang="en-GB" dirty="0"/>
              <a:t>Reuse – </a:t>
            </a:r>
            <a:r>
              <a:rPr lang="en-GB" dirty="0" err="1"/>
              <a:t>eg</a:t>
            </a:r>
            <a:r>
              <a:rPr lang="en-GB" dirty="0"/>
              <a:t> a console app can use all the goodness of the main MVC </a:t>
            </a:r>
            <a:r>
              <a:rPr lang="en-GB" dirty="0" smtClean="0"/>
              <a:t>app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b="1" dirty="0"/>
              <a:t>Previous Versions</a:t>
            </a:r>
          </a:p>
          <a:p>
            <a:r>
              <a:rPr lang="en-GB" dirty="0"/>
              <a:t>BLL/DAL – lots of pass through code</a:t>
            </a:r>
          </a:p>
          <a:p>
            <a:r>
              <a:rPr lang="en-GB" dirty="0"/>
              <a:t>DAL tight coupling making hard to test</a:t>
            </a:r>
          </a:p>
          <a:p>
            <a:r>
              <a:rPr lang="en-GB" dirty="0"/>
              <a:t>SP’s hard to maintain and test</a:t>
            </a:r>
          </a:p>
          <a:p>
            <a:r>
              <a:rPr lang="en-GB" dirty="0"/>
              <a:t>Validation was custom – now have better 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44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3 – Rob </a:t>
            </a:r>
            <a:r>
              <a:rPr lang="en-GB" dirty="0" err="1" smtClean="0"/>
              <a:t>Conery</a:t>
            </a:r>
            <a:r>
              <a:rPr lang="en-GB" dirty="0" smtClean="0"/>
              <a:t> Inspired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Most Important Thing I’ve discovered….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23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Enjoy Programming!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89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332656"/>
            <a:ext cx="8568952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The Plan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916832"/>
            <a:ext cx="7344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Code!!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/>
              <a:t>F</a:t>
            </a:r>
            <a:r>
              <a:rPr lang="en-GB" sz="4000" b="1" dirty="0" smtClean="0"/>
              <a:t>un coding what I’ve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Joke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7 Top 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Questions (please ask when you think of them)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Hacker News….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144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jQuery guy..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6838"/>
            <a:ext cx="78867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895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Stand on Shoulders of Giants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29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nCrunch</a:t>
            </a:r>
            <a:endParaRPr lang="en-GB" dirty="0" smtClean="0"/>
          </a:p>
          <a:p>
            <a:r>
              <a:rPr lang="en-GB" dirty="0" smtClean="0"/>
              <a:t>R#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75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1307</Words>
  <Application>Microsoft Office PowerPoint</Application>
  <PresentationFormat>On-screen Show (4:3)</PresentationFormat>
  <Paragraphs>271</Paragraphs>
  <Slides>46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7 Top Tips – A full stack ASP.NET MVC5 EF6 Testable application</vt:lpstr>
      <vt:lpstr>Dave Mateer</vt:lpstr>
      <vt:lpstr>Employees 40 Person company in Edinburgh Office in Brighton (3 people) Financial Services (banks)</vt:lpstr>
      <vt:lpstr>The Plan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What to call the project…?</vt:lpstr>
      <vt:lpstr>PowerPoint Presentation</vt:lpstr>
      <vt:lpstr>Tip 0   Source Control</vt:lpstr>
      <vt:lpstr>PowerPoint Presentation</vt:lpstr>
      <vt:lpstr>Problem?</vt:lpstr>
      <vt:lpstr>PowerPoint Presentation</vt:lpstr>
      <vt:lpstr>What I’ve noticed</vt:lpstr>
      <vt:lpstr>5 months of coding later… and 2 solutions thrown away..</vt:lpstr>
      <vt:lpstr>PowerPoint Presentation</vt:lpstr>
      <vt:lpstr>PowerPoint Presentation</vt:lpstr>
      <vt:lpstr>How to improve?</vt:lpstr>
      <vt:lpstr>PowerPoint Presentation</vt:lpstr>
      <vt:lpstr>PowerPoint Presentation</vt:lpstr>
      <vt:lpstr>Solution 1 – Winter..TDD Style</vt:lpstr>
      <vt:lpstr>Tech Used in Solution 1</vt:lpstr>
      <vt:lpstr>PowerPoint Presentation</vt:lpstr>
      <vt:lpstr>PowerPoint Presentation</vt:lpstr>
      <vt:lpstr>Review of Solution 1</vt:lpstr>
      <vt:lpstr>Solution 2 - nLayers</vt:lpstr>
      <vt:lpstr>PowerPoint Presentation</vt:lpstr>
      <vt:lpstr>PowerPoint Presentation</vt:lpstr>
      <vt:lpstr>PowerPoint Presentation</vt:lpstr>
      <vt:lpstr>PowerPoint Presentation</vt:lpstr>
      <vt:lpstr>Solution 3 – Rob Conery Inspired</vt:lpstr>
      <vt:lpstr>The Most Important Thing I’ve discovered….</vt:lpstr>
      <vt:lpstr>Enjoy Programming!</vt:lpstr>
      <vt:lpstr>How?</vt:lpstr>
      <vt:lpstr>Hacker News….</vt:lpstr>
      <vt:lpstr>jQuery guy..</vt:lpstr>
      <vt:lpstr>Coding every day..</vt:lpstr>
      <vt:lpstr>Stand on Shoulders of Giants</vt:lpstr>
      <vt:lpstr>PowerPoint Presentation</vt:lpstr>
      <vt:lpstr>PowerPoint Presentation</vt:lpstr>
      <vt:lpstr>Tooling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77</cp:revision>
  <dcterms:created xsi:type="dcterms:W3CDTF">2014-05-11T11:41:30Z</dcterms:created>
  <dcterms:modified xsi:type="dcterms:W3CDTF">2014-05-11T15:29:59Z</dcterms:modified>
</cp:coreProperties>
</file>